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1" r:id="rId3"/>
    <p:sldId id="266" r:id="rId4"/>
    <p:sldId id="263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XCEL%20CHAPTER%2010\HIGH%20SCHOOL%208-12%20ETHNICITY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F:\EXCEL%20CHAPTER%2010\HIGH%20SCHOOL%208-12%20ETHNICITY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High</a:t>
            </a:r>
            <a:r>
              <a:rPr lang="en-US" sz="1400" baseline="0" dirty="0" smtClean="0"/>
              <a:t> School </a:t>
            </a:r>
            <a:r>
              <a:rPr lang="en-US" sz="1400" dirty="0"/>
              <a:t>Ethnicity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High</a:t>
            </a:r>
            <a:r>
              <a:rPr lang="en-US" sz="1400" baseline="0" dirty="0" smtClean="0"/>
              <a:t> School </a:t>
            </a:r>
            <a:r>
              <a:rPr lang="en-US" sz="1400" dirty="0"/>
              <a:t>Ethnicity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externalData r:id="rId2"/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3152FF-FCB5-49DE-A918-753332896833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30CFE80-9C0B-49E7-9B43-BDCD8FCF94C7}">
      <dgm:prSet phldrT="[Text]"/>
      <dgm:spPr/>
      <dgm:t>
        <a:bodyPr/>
        <a:lstStyle/>
        <a:p>
          <a:r>
            <a:rPr lang="en-US" dirty="0" smtClean="0"/>
            <a:t>Professional Career</a:t>
          </a:r>
          <a:endParaRPr lang="en-US" dirty="0"/>
        </a:p>
      </dgm:t>
    </dgm:pt>
    <dgm:pt modelId="{2CB619B0-732F-4AC0-9C14-DA7FB6BC4013}" type="parTrans" cxnId="{4924C33F-F822-4087-B7B3-E2F7AC983824}">
      <dgm:prSet/>
      <dgm:spPr/>
      <dgm:t>
        <a:bodyPr/>
        <a:lstStyle/>
        <a:p>
          <a:endParaRPr lang="en-US"/>
        </a:p>
      </dgm:t>
    </dgm:pt>
    <dgm:pt modelId="{1176B575-7970-46AD-ACF4-E917858E8208}" type="sibTrans" cxnId="{4924C33F-F822-4087-B7B3-E2F7AC983824}">
      <dgm:prSet/>
      <dgm:spPr/>
      <dgm:t>
        <a:bodyPr/>
        <a:lstStyle/>
        <a:p>
          <a:endParaRPr lang="en-US"/>
        </a:p>
      </dgm:t>
    </dgm:pt>
    <dgm:pt modelId="{E078BC8F-228D-4E6E-8E1D-E52792CB574A}">
      <dgm:prSet phldrT="[Text]"/>
      <dgm:spPr/>
      <dgm:t>
        <a:bodyPr/>
        <a:lstStyle/>
        <a:p>
          <a:r>
            <a:rPr lang="en-US" dirty="0" smtClean="0"/>
            <a:t>Family &amp; Friends</a:t>
          </a:r>
          <a:endParaRPr lang="en-US" dirty="0"/>
        </a:p>
      </dgm:t>
    </dgm:pt>
    <dgm:pt modelId="{0251A269-D18B-4E46-A047-71D3739833DC}" type="parTrans" cxnId="{194DDC63-0121-470F-BF12-3066AB19F145}">
      <dgm:prSet/>
      <dgm:spPr/>
      <dgm:t>
        <a:bodyPr/>
        <a:lstStyle/>
        <a:p>
          <a:endParaRPr lang="en-US"/>
        </a:p>
      </dgm:t>
    </dgm:pt>
    <dgm:pt modelId="{5C3ABA06-940F-4702-82CE-DDA780EFE74F}" type="sibTrans" cxnId="{194DDC63-0121-470F-BF12-3066AB19F145}">
      <dgm:prSet/>
      <dgm:spPr/>
      <dgm:t>
        <a:bodyPr/>
        <a:lstStyle/>
        <a:p>
          <a:endParaRPr lang="en-US"/>
        </a:p>
      </dgm:t>
    </dgm:pt>
    <dgm:pt modelId="{EA820211-8EE2-41DC-9370-DD2527058E92}">
      <dgm:prSet phldrT="[Text]"/>
      <dgm:spPr/>
      <dgm:t>
        <a:bodyPr/>
        <a:lstStyle/>
        <a:p>
          <a:r>
            <a:rPr lang="en-US" dirty="0" smtClean="0"/>
            <a:t>Learning Opportunities</a:t>
          </a:r>
          <a:endParaRPr lang="en-US" dirty="0"/>
        </a:p>
      </dgm:t>
    </dgm:pt>
    <dgm:pt modelId="{F895F877-AD9D-446B-8E7C-B9CD0FDF3046}" type="parTrans" cxnId="{0A3BE531-EB70-40DD-9BDD-C387176D5514}">
      <dgm:prSet/>
      <dgm:spPr/>
      <dgm:t>
        <a:bodyPr/>
        <a:lstStyle/>
        <a:p>
          <a:endParaRPr lang="en-US"/>
        </a:p>
      </dgm:t>
    </dgm:pt>
    <dgm:pt modelId="{FDB9CE72-C115-494B-8B22-71A3567A8851}" type="sibTrans" cxnId="{0A3BE531-EB70-40DD-9BDD-C387176D5514}">
      <dgm:prSet/>
      <dgm:spPr/>
      <dgm:t>
        <a:bodyPr/>
        <a:lstStyle/>
        <a:p>
          <a:endParaRPr lang="en-US"/>
        </a:p>
      </dgm:t>
    </dgm:pt>
    <dgm:pt modelId="{DB8FF654-3C99-4EC3-A79A-BEE64CB78506}">
      <dgm:prSet phldrT="[Text]"/>
      <dgm:spPr/>
      <dgm:t>
        <a:bodyPr/>
        <a:lstStyle/>
        <a:p>
          <a:r>
            <a:rPr lang="en-US" dirty="0" smtClean="0"/>
            <a:t>Overseas Travel</a:t>
          </a:r>
          <a:endParaRPr lang="en-US" dirty="0"/>
        </a:p>
      </dgm:t>
    </dgm:pt>
    <dgm:pt modelId="{F168A050-2257-4EE6-AE59-F7C80F04D99F}" type="parTrans" cxnId="{8D1D6E9A-35D8-4771-AA9C-EA3A576AE103}">
      <dgm:prSet/>
      <dgm:spPr/>
      <dgm:t>
        <a:bodyPr/>
        <a:lstStyle/>
        <a:p>
          <a:endParaRPr lang="en-US"/>
        </a:p>
      </dgm:t>
    </dgm:pt>
    <dgm:pt modelId="{463707A9-F889-46DD-9DC0-25CF055E691B}" type="sibTrans" cxnId="{8D1D6E9A-35D8-4771-AA9C-EA3A576AE103}">
      <dgm:prSet/>
      <dgm:spPr/>
      <dgm:t>
        <a:bodyPr/>
        <a:lstStyle/>
        <a:p>
          <a:endParaRPr lang="en-US"/>
        </a:p>
      </dgm:t>
    </dgm:pt>
    <dgm:pt modelId="{EE3EB818-ABC4-4DA8-9502-1A1CFA610C5F}">
      <dgm:prSet phldrT="[Text]"/>
      <dgm:spPr/>
      <dgm:t>
        <a:bodyPr/>
        <a:lstStyle/>
        <a:p>
          <a:r>
            <a:rPr lang="en-US" dirty="0" smtClean="0"/>
            <a:t>Cultural Diversity</a:t>
          </a:r>
          <a:endParaRPr lang="en-US" dirty="0"/>
        </a:p>
      </dgm:t>
    </dgm:pt>
    <dgm:pt modelId="{84F1DE64-73D2-4DA7-8CF0-C899803BB347}" type="parTrans" cxnId="{D77C7FFA-09A5-4355-9DD9-E55F75554C6A}">
      <dgm:prSet/>
      <dgm:spPr/>
      <dgm:t>
        <a:bodyPr/>
        <a:lstStyle/>
        <a:p>
          <a:endParaRPr lang="en-US"/>
        </a:p>
      </dgm:t>
    </dgm:pt>
    <dgm:pt modelId="{7492139E-DD7C-4654-8F56-D5FB99E9FC4B}" type="sibTrans" cxnId="{D77C7FFA-09A5-4355-9DD9-E55F75554C6A}">
      <dgm:prSet/>
      <dgm:spPr/>
      <dgm:t>
        <a:bodyPr/>
        <a:lstStyle/>
        <a:p>
          <a:endParaRPr lang="en-US"/>
        </a:p>
      </dgm:t>
    </dgm:pt>
    <dgm:pt modelId="{56EDA6D3-2DEC-4187-B3A0-5280CD1EFBF9}" type="pres">
      <dgm:prSet presAssocID="{E33152FF-FCB5-49DE-A918-75333289683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FFCC41-F6C7-446D-8198-249A9BD98E63}" type="pres">
      <dgm:prSet presAssocID="{930CFE80-9C0B-49E7-9B43-BDCD8FCF94C7}" presName="circ1" presStyleLbl="vennNode1" presStyleIdx="0" presStyleCnt="5" custLinFactNeighborX="-8589" custLinFactNeighborY="-81429"/>
      <dgm:spPr/>
    </dgm:pt>
    <dgm:pt modelId="{C6FFFC6D-6275-44A7-82E5-D3DF125BDAA9}" type="pres">
      <dgm:prSet presAssocID="{930CFE80-9C0B-49E7-9B43-BDCD8FCF94C7}" presName="circ1Tx" presStyleLbl="revTx" presStyleIdx="0" presStyleCnt="0" custScaleX="75370" custLinFactNeighborX="-8937" custLinFactNeighborY="268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2AF9E7-A7FA-4D51-B214-80E52E83169F}" type="pres">
      <dgm:prSet presAssocID="{E078BC8F-228D-4E6E-8E1D-E52792CB574A}" presName="circ2" presStyleLbl="vennNode1" presStyleIdx="1" presStyleCnt="5" custLinFactNeighborX="79305" custLinFactNeighborY="-36902"/>
      <dgm:spPr/>
    </dgm:pt>
    <dgm:pt modelId="{F0761033-2EB5-4879-8A49-EE2F523B540E}" type="pres">
      <dgm:prSet presAssocID="{E078BC8F-228D-4E6E-8E1D-E52792CB574A}" presName="circ2Tx" presStyleLbl="revTx" presStyleIdx="0" presStyleCnt="0" custLinFactNeighborX="-27553" custLinFactNeighborY="-27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AD336B-160C-4C31-932C-2B8482310D2D}" type="pres">
      <dgm:prSet presAssocID="{EA820211-8EE2-41DC-9370-DD2527058E92}" presName="circ3" presStyleLbl="vennNode1" presStyleIdx="2" presStyleCnt="5" custLinFactNeighborX="30987" custLinFactNeighborY="35487"/>
      <dgm:spPr/>
    </dgm:pt>
    <dgm:pt modelId="{8578211E-510B-400C-8A4B-BA6F07858A00}" type="pres">
      <dgm:prSet presAssocID="{EA820211-8EE2-41DC-9370-DD2527058E92}" presName="circ3Tx" presStyleLbl="revTx" presStyleIdx="0" presStyleCnt="0" custLinFactNeighborX="-76923" custLinFactNeighborY="-261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E8EA7-7F9B-414A-987F-DFC5F3899913}" type="pres">
      <dgm:prSet presAssocID="{DB8FF654-3C99-4EC3-A79A-BEE64CB78506}" presName="circ4" presStyleLbl="vennNode1" presStyleIdx="3" presStyleCnt="5" custLinFactNeighborX="-75205" custLinFactNeighborY="30980"/>
      <dgm:spPr/>
      <dgm:t>
        <a:bodyPr/>
        <a:lstStyle/>
        <a:p>
          <a:endParaRPr lang="en-US"/>
        </a:p>
      </dgm:t>
    </dgm:pt>
    <dgm:pt modelId="{46E9CBFE-D8C7-4DA0-800E-CEC52FC18E8C}" type="pres">
      <dgm:prSet presAssocID="{DB8FF654-3C99-4EC3-A79A-BEE64CB78506}" presName="circ4Tx" presStyleLbl="revTx" presStyleIdx="0" presStyleCnt="0" custScaleY="83007" custLinFactNeighborX="29584" custLinFactNeighborY="-161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BAAD-7A57-42A6-AA3E-93CC3AAC11F2}" type="pres">
      <dgm:prSet presAssocID="{EE3EB818-ABC4-4DA8-9502-1A1CFA610C5F}" presName="circ5" presStyleLbl="vennNode1" presStyleIdx="4" presStyleCnt="5" custLinFactNeighborX="-99563" custLinFactNeighborY="-60954"/>
      <dgm:spPr/>
    </dgm:pt>
    <dgm:pt modelId="{7EAEC5C7-61CD-4A8D-92DC-C795142FD89C}" type="pres">
      <dgm:prSet presAssocID="{EE3EB818-ABC4-4DA8-9502-1A1CFA610C5F}" presName="circ5Tx" presStyleLbl="revTx" presStyleIdx="0" presStyleCnt="0" custLinFactNeighborX="11920" custLinFactNeighborY="-357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4252DF-1D11-42E3-AECC-2B179F5954B5}" type="presOf" srcId="{E078BC8F-228D-4E6E-8E1D-E52792CB574A}" destId="{F0761033-2EB5-4879-8A49-EE2F523B540E}" srcOrd="0" destOrd="0" presId="urn:microsoft.com/office/officeart/2005/8/layout/venn1"/>
    <dgm:cxn modelId="{D77C7FFA-09A5-4355-9DD9-E55F75554C6A}" srcId="{E33152FF-FCB5-49DE-A918-753332896833}" destId="{EE3EB818-ABC4-4DA8-9502-1A1CFA610C5F}" srcOrd="4" destOrd="0" parTransId="{84F1DE64-73D2-4DA7-8CF0-C899803BB347}" sibTransId="{7492139E-DD7C-4654-8F56-D5FB99E9FC4B}"/>
    <dgm:cxn modelId="{3952F172-EF37-48C8-8BDA-22B0083D5517}" type="presOf" srcId="{E33152FF-FCB5-49DE-A918-753332896833}" destId="{56EDA6D3-2DEC-4187-B3A0-5280CD1EFBF9}" srcOrd="0" destOrd="0" presId="urn:microsoft.com/office/officeart/2005/8/layout/venn1"/>
    <dgm:cxn modelId="{194DDC63-0121-470F-BF12-3066AB19F145}" srcId="{E33152FF-FCB5-49DE-A918-753332896833}" destId="{E078BC8F-228D-4E6E-8E1D-E52792CB574A}" srcOrd="1" destOrd="0" parTransId="{0251A269-D18B-4E46-A047-71D3739833DC}" sibTransId="{5C3ABA06-940F-4702-82CE-DDA780EFE74F}"/>
    <dgm:cxn modelId="{57DD7DF4-30DD-4E81-94AA-74BEFE6EA17F}" type="presOf" srcId="{EE3EB818-ABC4-4DA8-9502-1A1CFA610C5F}" destId="{7EAEC5C7-61CD-4A8D-92DC-C795142FD89C}" srcOrd="0" destOrd="0" presId="urn:microsoft.com/office/officeart/2005/8/layout/venn1"/>
    <dgm:cxn modelId="{EC0EC0BC-F913-4EF6-81B2-D194BE70CB4C}" type="presOf" srcId="{EA820211-8EE2-41DC-9370-DD2527058E92}" destId="{8578211E-510B-400C-8A4B-BA6F07858A00}" srcOrd="0" destOrd="0" presId="urn:microsoft.com/office/officeart/2005/8/layout/venn1"/>
    <dgm:cxn modelId="{0A3BE531-EB70-40DD-9BDD-C387176D5514}" srcId="{E33152FF-FCB5-49DE-A918-753332896833}" destId="{EA820211-8EE2-41DC-9370-DD2527058E92}" srcOrd="2" destOrd="0" parTransId="{F895F877-AD9D-446B-8E7C-B9CD0FDF3046}" sibTransId="{FDB9CE72-C115-494B-8B22-71A3567A8851}"/>
    <dgm:cxn modelId="{1C3BE054-E430-418C-A62B-6A3297C9FCAB}" type="presOf" srcId="{DB8FF654-3C99-4EC3-A79A-BEE64CB78506}" destId="{46E9CBFE-D8C7-4DA0-800E-CEC52FC18E8C}" srcOrd="0" destOrd="0" presId="urn:microsoft.com/office/officeart/2005/8/layout/venn1"/>
    <dgm:cxn modelId="{8D1D6E9A-35D8-4771-AA9C-EA3A576AE103}" srcId="{E33152FF-FCB5-49DE-A918-753332896833}" destId="{DB8FF654-3C99-4EC3-A79A-BEE64CB78506}" srcOrd="3" destOrd="0" parTransId="{F168A050-2257-4EE6-AE59-F7C80F04D99F}" sibTransId="{463707A9-F889-46DD-9DC0-25CF055E691B}"/>
    <dgm:cxn modelId="{4924C33F-F822-4087-B7B3-E2F7AC983824}" srcId="{E33152FF-FCB5-49DE-A918-753332896833}" destId="{930CFE80-9C0B-49E7-9B43-BDCD8FCF94C7}" srcOrd="0" destOrd="0" parTransId="{2CB619B0-732F-4AC0-9C14-DA7FB6BC4013}" sibTransId="{1176B575-7970-46AD-ACF4-E917858E8208}"/>
    <dgm:cxn modelId="{A1986888-EE7E-4C9E-A544-2A7180C92D9C}" type="presOf" srcId="{930CFE80-9C0B-49E7-9B43-BDCD8FCF94C7}" destId="{C6FFFC6D-6275-44A7-82E5-D3DF125BDAA9}" srcOrd="0" destOrd="0" presId="urn:microsoft.com/office/officeart/2005/8/layout/venn1"/>
    <dgm:cxn modelId="{566AF777-8D82-48EF-9441-00CF6F9B8385}" type="presParOf" srcId="{56EDA6D3-2DEC-4187-B3A0-5280CD1EFBF9}" destId="{09FFCC41-F6C7-446D-8198-249A9BD98E63}" srcOrd="0" destOrd="0" presId="urn:microsoft.com/office/officeart/2005/8/layout/venn1"/>
    <dgm:cxn modelId="{B9CB1E55-2DD8-4AB7-9F28-EEB70B8E0DB4}" type="presParOf" srcId="{56EDA6D3-2DEC-4187-B3A0-5280CD1EFBF9}" destId="{C6FFFC6D-6275-44A7-82E5-D3DF125BDAA9}" srcOrd="1" destOrd="0" presId="urn:microsoft.com/office/officeart/2005/8/layout/venn1"/>
    <dgm:cxn modelId="{1517E376-19DE-4CFC-9B77-324877D1286B}" type="presParOf" srcId="{56EDA6D3-2DEC-4187-B3A0-5280CD1EFBF9}" destId="{C32AF9E7-A7FA-4D51-B214-80E52E83169F}" srcOrd="2" destOrd="0" presId="urn:microsoft.com/office/officeart/2005/8/layout/venn1"/>
    <dgm:cxn modelId="{B70C2B6B-BBF9-46AD-8BBC-C34CDBD3D2E0}" type="presParOf" srcId="{56EDA6D3-2DEC-4187-B3A0-5280CD1EFBF9}" destId="{F0761033-2EB5-4879-8A49-EE2F523B540E}" srcOrd="3" destOrd="0" presId="urn:microsoft.com/office/officeart/2005/8/layout/venn1"/>
    <dgm:cxn modelId="{A3146540-C238-461B-AD90-0C2F43AF7C47}" type="presParOf" srcId="{56EDA6D3-2DEC-4187-B3A0-5280CD1EFBF9}" destId="{2BAD336B-160C-4C31-932C-2B8482310D2D}" srcOrd="4" destOrd="0" presId="urn:microsoft.com/office/officeart/2005/8/layout/venn1"/>
    <dgm:cxn modelId="{8E78EF60-6863-4EB0-8965-49D07DAF7C0A}" type="presParOf" srcId="{56EDA6D3-2DEC-4187-B3A0-5280CD1EFBF9}" destId="{8578211E-510B-400C-8A4B-BA6F07858A00}" srcOrd="5" destOrd="0" presId="urn:microsoft.com/office/officeart/2005/8/layout/venn1"/>
    <dgm:cxn modelId="{DA183E71-4E3F-4606-9369-DAAD0010404B}" type="presParOf" srcId="{56EDA6D3-2DEC-4187-B3A0-5280CD1EFBF9}" destId="{A72E8EA7-7F9B-414A-987F-DFC5F3899913}" srcOrd="6" destOrd="0" presId="urn:microsoft.com/office/officeart/2005/8/layout/venn1"/>
    <dgm:cxn modelId="{280F48E9-A654-4F94-AF59-8F668AC07075}" type="presParOf" srcId="{56EDA6D3-2DEC-4187-B3A0-5280CD1EFBF9}" destId="{46E9CBFE-D8C7-4DA0-800E-CEC52FC18E8C}" srcOrd="7" destOrd="0" presId="urn:microsoft.com/office/officeart/2005/8/layout/venn1"/>
    <dgm:cxn modelId="{9B259159-E108-41ED-898A-8640CC541E33}" type="presParOf" srcId="{56EDA6D3-2DEC-4187-B3A0-5280CD1EFBF9}" destId="{4E54BAAD-7A57-42A6-AA3E-93CC3AAC11F2}" srcOrd="8" destOrd="0" presId="urn:microsoft.com/office/officeart/2005/8/layout/venn1"/>
    <dgm:cxn modelId="{A9B8160B-8936-4A5F-BE0D-B07E3418596C}" type="presParOf" srcId="{56EDA6D3-2DEC-4187-B3A0-5280CD1EFBF9}" destId="{7EAEC5C7-61CD-4A8D-92DC-C795142FD89C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FFCC41-F6C7-446D-8198-249A9BD98E63}">
      <dsp:nvSpPr>
        <dsp:cNvPr id="0" name=""/>
        <dsp:cNvSpPr/>
      </dsp:nvSpPr>
      <dsp:spPr>
        <a:xfrm>
          <a:off x="3124196" y="0"/>
          <a:ext cx="1690767" cy="169076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6FFFC6D-6275-44A7-82E5-D3DF125BDAA9}">
      <dsp:nvSpPr>
        <dsp:cNvPr id="0" name=""/>
        <dsp:cNvSpPr/>
      </dsp:nvSpPr>
      <dsp:spPr>
        <a:xfrm>
          <a:off x="3200407" y="304797"/>
          <a:ext cx="1478224" cy="113522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Professional Career</a:t>
          </a:r>
          <a:endParaRPr lang="en-US" sz="2300" kern="1200" dirty="0"/>
        </a:p>
      </dsp:txBody>
      <dsp:txXfrm>
        <a:off x="3200407" y="304797"/>
        <a:ext cx="1478224" cy="1135229"/>
      </dsp:txXfrm>
    </dsp:sp>
    <dsp:sp modelId="{C32AF9E7-A7FA-4D51-B214-80E52E83169F}">
      <dsp:nvSpPr>
        <dsp:cNvPr id="0" name=""/>
        <dsp:cNvSpPr/>
      </dsp:nvSpPr>
      <dsp:spPr>
        <a:xfrm>
          <a:off x="5253447" y="1219975"/>
          <a:ext cx="1690767" cy="169076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0761033-2EB5-4879-8A49-EE2F523B540E}">
      <dsp:nvSpPr>
        <dsp:cNvPr id="0" name=""/>
        <dsp:cNvSpPr/>
      </dsp:nvSpPr>
      <dsp:spPr>
        <a:xfrm>
          <a:off x="5253445" y="1463968"/>
          <a:ext cx="1758397" cy="123184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Family &amp; Friends</a:t>
          </a:r>
          <a:endParaRPr lang="en-US" sz="2300" kern="1200" dirty="0"/>
        </a:p>
      </dsp:txBody>
      <dsp:txXfrm>
        <a:off x="5253445" y="1463968"/>
        <a:ext cx="1758397" cy="1231844"/>
      </dsp:txXfrm>
    </dsp:sp>
    <dsp:sp modelId="{2BAD336B-160C-4C31-932C-2B8482310D2D}">
      <dsp:nvSpPr>
        <dsp:cNvPr id="0" name=""/>
        <dsp:cNvSpPr/>
      </dsp:nvSpPr>
      <dsp:spPr>
        <a:xfrm>
          <a:off x="4191002" y="3139995"/>
          <a:ext cx="1690767" cy="169076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578211E-510B-400C-8A4B-BA6F07858A00}">
      <dsp:nvSpPr>
        <dsp:cNvPr id="0" name=""/>
        <dsp:cNvSpPr/>
      </dsp:nvSpPr>
      <dsp:spPr>
        <a:xfrm>
          <a:off x="4114801" y="3276606"/>
          <a:ext cx="1758397" cy="123184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Learning Opportunities</a:t>
          </a:r>
          <a:endParaRPr lang="en-US" sz="2300" kern="1200" dirty="0"/>
        </a:p>
      </dsp:txBody>
      <dsp:txXfrm>
        <a:off x="4114801" y="3276606"/>
        <a:ext cx="1758397" cy="1231844"/>
      </dsp:txXfrm>
    </dsp:sp>
    <dsp:sp modelId="{A72E8EA7-7F9B-414A-987F-DFC5F3899913}">
      <dsp:nvSpPr>
        <dsp:cNvPr id="0" name=""/>
        <dsp:cNvSpPr/>
      </dsp:nvSpPr>
      <dsp:spPr>
        <a:xfrm>
          <a:off x="1600206" y="3124199"/>
          <a:ext cx="1690767" cy="169076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6E9CBFE-D8C7-4DA0-800E-CEC52FC18E8C}">
      <dsp:nvSpPr>
        <dsp:cNvPr id="0" name=""/>
        <dsp:cNvSpPr/>
      </dsp:nvSpPr>
      <dsp:spPr>
        <a:xfrm>
          <a:off x="1523993" y="3505205"/>
          <a:ext cx="1758397" cy="102251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Overseas Travel</a:t>
          </a:r>
          <a:endParaRPr lang="en-US" sz="2300" kern="1200" dirty="0"/>
        </a:p>
      </dsp:txBody>
      <dsp:txXfrm>
        <a:off x="1523993" y="3505205"/>
        <a:ext cx="1758397" cy="1022517"/>
      </dsp:txXfrm>
    </dsp:sp>
    <dsp:sp modelId="{4E54BAAD-7A57-42A6-AA3E-93CC3AAC11F2}">
      <dsp:nvSpPr>
        <dsp:cNvPr id="0" name=""/>
        <dsp:cNvSpPr/>
      </dsp:nvSpPr>
      <dsp:spPr>
        <a:xfrm>
          <a:off x="942870" y="813312"/>
          <a:ext cx="1690767" cy="1690767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EAEC5C7-61CD-4A8D-92DC-C795142FD89C}">
      <dsp:nvSpPr>
        <dsp:cNvPr id="0" name=""/>
        <dsp:cNvSpPr/>
      </dsp:nvSpPr>
      <dsp:spPr>
        <a:xfrm>
          <a:off x="942866" y="1057312"/>
          <a:ext cx="1758397" cy="123184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Cultural Diversity</a:t>
          </a:r>
          <a:endParaRPr lang="en-US" sz="2300" kern="1200" dirty="0"/>
        </a:p>
      </dsp:txBody>
      <dsp:txXfrm>
        <a:off x="942866" y="1057312"/>
        <a:ext cx="1758397" cy="1231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0.74</cdr:x>
      <cdr:y>1</cdr:y>
    </cdr:to>
    <cdr:pic>
      <cdr:nvPicPr>
        <cdr:cNvPr id="2" name="Content Placeholder 10" descr="IMG_0479.JPG"/>
        <cdr:cNvPicPr>
          <a:picLocks xmlns:a="http://schemas.openxmlformats.org/drawingml/2006/main" noGrp="1" noChangeAspect="1"/>
        </cdr:cNvPicPr>
      </cdr:nvPicPr>
      <cdr:blipFill>
        <a:blip xmlns:a="http://schemas.openxmlformats.org/drawingml/2006/main" xmlns:r="http://schemas.openxmlformats.org/officeDocument/2006/relationships" r:embed="rId1" cstate="print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819400" cy="265606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3" name="Picture 2" descr="Ashley Jan. 2009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-381000" y="-152400"/>
          <a:ext cx="3505200" cy="342900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55995-FD60-443B-A6CC-E0C21ED8B785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4D202-48A8-4E6C-BF1A-1EC3E9C97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E581-A78F-4CBD-B041-4B22737599A9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Stive Quito Sarmiento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34AE-9381-4A8A-A800-689EC42DDD2C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Stive Quito Sarmiento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ACB4-29BC-4C47-9E64-E61DD9CF2D25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Stive Quito Sarmiento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C3F0-8C4D-4B75-B3EC-72C8A4A8DA63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Stive Quito Sarmiento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7DBB-7415-444D-B9B8-E66CC52D3A56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Stive Quito Sarmiento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EA01-9505-41AE-A6F1-DD7326534E38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Stive Quito Sarmiento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944A-9B24-4F4F-AEE7-18E532B15CC5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Stive Quito Sarmiento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9204-9634-4B9F-85B0-96E51E79F07A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Stive Quito Sarmiento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DBE3-A927-4BE1-BFBA-A09F32DA7645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Stive Quito Sarmiento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774A-F0D2-44AD-8A27-DEFFB426722A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Stive Quito Sarmiento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069-ADD7-41A9-AA02-93422936F0B5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Stive Quito Sarmiento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84741-516F-452D-AD80-6CCAC129C6D1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Stive Quito Sarmiento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EBFC4-EB0A-4395-B7BB-4327E5AF58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9000">
    <p:zoom dir="in"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PUBLICATIONS\POWERPOINTS\CEPA\sound_clips%20-%20Copy\10%20Sweet%20Surrender.wma" TargetMode="Externa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Ashley Nicole Shannon</a:t>
            </a:r>
            <a:endParaRPr lang="en-US" sz="32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01"/>
            <a:ext cx="4038600" cy="1524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cs typeface="Arial" pitchFamily="34" charset="0"/>
              </a:rPr>
              <a:t>Born-</a:t>
            </a:r>
            <a:r>
              <a:rPr lang="en-US" sz="1800" dirty="0" err="1" smtClean="0">
                <a:cs typeface="Arial" pitchFamily="34" charset="0"/>
              </a:rPr>
              <a:t>Landsthul</a:t>
            </a:r>
            <a:r>
              <a:rPr lang="en-US" sz="1800" smtClean="0">
                <a:cs typeface="Arial" pitchFamily="34" charset="0"/>
              </a:rPr>
              <a:t>, </a:t>
            </a:r>
            <a:r>
              <a:rPr lang="en-US" sz="1800" smtClean="0">
                <a:cs typeface="Arial" pitchFamily="34" charset="0"/>
              </a:rPr>
              <a:t>Germany</a:t>
            </a:r>
            <a:endParaRPr lang="en-US" sz="1800" dirty="0" smtClean="0">
              <a:cs typeface="Arial" pitchFamily="34" charset="0"/>
            </a:endParaRPr>
          </a:p>
          <a:p>
            <a:r>
              <a:rPr lang="en-US" sz="1800" dirty="0" smtClean="0">
                <a:cs typeface="Arial" pitchFamily="34" charset="0"/>
              </a:rPr>
              <a:t>Bi-Lingual-English, Spanish</a:t>
            </a:r>
          </a:p>
          <a:p>
            <a:r>
              <a:rPr lang="en-US" sz="1800" dirty="0" smtClean="0">
                <a:cs typeface="Arial" pitchFamily="34" charset="0"/>
              </a:rPr>
              <a:t>Senior New Mexico State University</a:t>
            </a:r>
          </a:p>
          <a:p>
            <a:r>
              <a:rPr lang="en-US" sz="1800" dirty="0" smtClean="0">
                <a:cs typeface="Arial" pitchFamily="34" charset="0"/>
              </a:rPr>
              <a:t>Student - Athlete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38400" y="53340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7030A0"/>
                </a:solidFill>
              </a:rPr>
              <a:t>Family, Music, Basketball and Friends  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16764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My Life/Mi Vida</a:t>
            </a:r>
            <a:endParaRPr lang="en-US" sz="1600" b="1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5E4-7DAE-49BE-A265-460BA2A5D9AB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Ashley Nicole Shannon</a:t>
            </a:r>
            <a:endParaRPr lang="en-US" dirty="0"/>
          </a:p>
        </p:txBody>
      </p:sp>
      <p:pic>
        <p:nvPicPr>
          <p:cNvPr id="17" name="10 Sweet Surrender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733800" y="2362200"/>
            <a:ext cx="304800" cy="304800"/>
          </a:xfrm>
          <a:prstGeom prst="rect">
            <a:avLst/>
          </a:prstGeom>
        </p:spPr>
      </p:pic>
      <p:graphicFrame>
        <p:nvGraphicFramePr>
          <p:cNvPr id="16" name="Chart 15"/>
          <p:cNvGraphicFramePr>
            <a:graphicFrameLocks noGrp="1"/>
          </p:cNvGraphicFramePr>
          <p:nvPr/>
        </p:nvGraphicFramePr>
        <p:xfrm>
          <a:off x="4724400" y="1905000"/>
          <a:ext cx="38100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648200" y="2057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9" name="Chart 18"/>
          <p:cNvGraphicFramePr>
            <a:graphicFrameLocks noGrp="1"/>
          </p:cNvGraphicFramePr>
          <p:nvPr/>
        </p:nvGraphicFramePr>
        <p:xfrm>
          <a:off x="5257800" y="1524000"/>
          <a:ext cx="3048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spd="slow" advClick="0" advTm="16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4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Graphic spid="16" grpId="0">
        <p:bldAsOne/>
      </p:bldGraphic>
      <p:bldGraphic spid="19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Aspirations in Higher Education</a:t>
            </a:r>
            <a:endParaRPr lang="en-US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2971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New Mexico State University </a:t>
            </a:r>
            <a:br>
              <a:rPr lang="en-US" sz="2000" dirty="0" smtClean="0"/>
            </a:br>
            <a:r>
              <a:rPr lang="en-US" sz="2000" dirty="0" smtClean="0"/>
              <a:t>Bachelor Degree in  Criminal Justice,  2010</a:t>
            </a:r>
          </a:p>
          <a:p>
            <a:r>
              <a:rPr lang="en-US" sz="2000" dirty="0" smtClean="0"/>
              <a:t>Minor in Psychology, 2010</a:t>
            </a:r>
          </a:p>
          <a:p>
            <a:r>
              <a:rPr lang="en-US" sz="2000" dirty="0" smtClean="0"/>
              <a:t>Master in Criminal Justice,  2015</a:t>
            </a:r>
          </a:p>
          <a:p>
            <a:r>
              <a:rPr lang="en-US" sz="2000" dirty="0" smtClean="0"/>
              <a:t>USAF Judge Advocate General’s Corps, 2017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23900" y="57150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7030A0"/>
                </a:solidFill>
              </a:rPr>
              <a:t>Criminal Justice and Psychology</a:t>
            </a:r>
            <a:endParaRPr lang="en-US" sz="1400" b="1" i="1" dirty="0">
              <a:solidFill>
                <a:srgbClr val="7030A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B4F7-A17D-42F9-B9EE-89D9E1839971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Ashley Nicole Shannon</a:t>
            </a:r>
            <a:endParaRPr lang="en-US" dirty="0"/>
          </a:p>
        </p:txBody>
      </p:sp>
      <p:pic>
        <p:nvPicPr>
          <p:cNvPr id="12" name="Content Placeholder 11" descr="Higher Learnin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29200" y="1828800"/>
            <a:ext cx="2895600" cy="3200400"/>
          </a:xfrm>
        </p:spPr>
      </p:pic>
    </p:spTree>
  </p:cSld>
  <p:clrMapOvr>
    <a:masterClrMapping/>
  </p:clrMapOvr>
  <p:transition spd="slow" advClick="0" advTm="12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Personality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Traits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PLSI Score = ISTJ, the Dutiful Fulfiller</a:t>
            </a:r>
          </a:p>
          <a:p>
            <a:pPr algn="ctr">
              <a:buNone/>
            </a:pPr>
            <a:r>
              <a:rPr lang="en-US" sz="1600" dirty="0" smtClean="0"/>
              <a:t>(Introverted Sensing with Extraverted Thinking)</a:t>
            </a:r>
          </a:p>
          <a:p>
            <a:pPr algn="ctr">
              <a:buNone/>
            </a:pPr>
            <a:endParaRPr lang="en-US" sz="16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Dependable and Loyal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Responsible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Logical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Well Organized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Thorough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C3F0-8C4D-4B75-B3EC-72C8A4A8DA63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Ashley N. Shannon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 descr="Personality Trai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2819400"/>
            <a:ext cx="3325587" cy="2971800"/>
          </a:xfrm>
          <a:prstGeom prst="rect">
            <a:avLst/>
          </a:prstGeom>
        </p:spPr>
      </p:pic>
    </p:spTree>
  </p:cSld>
  <p:clrMapOvr>
    <a:masterClrMapping/>
  </p:clrMapOvr>
  <p:transition spd="slow" advClick="0" advTm="900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solidFill>
                  <a:srgbClr val="7030A0"/>
                </a:solidFill>
              </a:rPr>
              <a:t>Expectations and the Future</a:t>
            </a:r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2700" b="1" i="1" dirty="0">
              <a:solidFill>
                <a:schemeClr val="accent2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133600"/>
            <a:ext cx="4267200" cy="1981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International Traveler</a:t>
            </a:r>
          </a:p>
          <a:p>
            <a:r>
              <a:rPr lang="en-US" sz="2000" dirty="0" smtClean="0"/>
              <a:t>Technological Savvy</a:t>
            </a:r>
          </a:p>
          <a:p>
            <a:r>
              <a:rPr lang="en-US" sz="2000" dirty="0" smtClean="0"/>
              <a:t>Financially Sustainable</a:t>
            </a:r>
          </a:p>
          <a:p>
            <a:r>
              <a:rPr lang="en-US" sz="2000" dirty="0" smtClean="0"/>
              <a:t>Community Leader</a:t>
            </a:r>
          </a:p>
          <a:p>
            <a:r>
              <a:rPr lang="en-US" sz="2000" dirty="0" smtClean="0"/>
              <a:t>Youth Consultant</a:t>
            </a:r>
          </a:p>
          <a:p>
            <a:endParaRPr lang="en-US" sz="20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81A3-C1D5-47C4-AE01-36A213FEDF2B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Ashley Nicole Shannon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00200" y="5715000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7030A0"/>
                </a:solidFill>
              </a:rPr>
              <a:t>Just  live life to the fullest.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15" name="Content Placeholder 14" descr="European Travel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34000" y="1733550"/>
            <a:ext cx="3429000" cy="3143250"/>
          </a:xfrm>
        </p:spPr>
      </p:pic>
      <p:sp>
        <p:nvSpPr>
          <p:cNvPr id="18" name="TextBox 17"/>
          <p:cNvSpPr txBox="1"/>
          <p:nvPr/>
        </p:nvSpPr>
        <p:spPr>
          <a:xfrm>
            <a:off x="6705600" y="5029200"/>
            <a:ext cx="854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Europe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 advClick="0" advTm="14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7030A0"/>
                </a:solidFill>
              </a:rPr>
              <a:t>Living the Vision</a:t>
            </a:r>
            <a:endParaRPr lang="en-US" sz="3200" b="1" i="1" dirty="0">
              <a:solidFill>
                <a:srgbClr val="7030A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C3F0-8C4D-4B75-B3EC-72C8A4A8DA63}" type="datetime1">
              <a:rPr lang="en-US" smtClean="0"/>
              <a:pPr/>
              <a:t>2/23/2010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Ashley N. Shannon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BFC4-EB0A-4395-B7BB-4327E5AF5863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33800" y="4191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Integrity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3429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Honest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76600" y="33528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Ethical</a:t>
            </a:r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 rot="20596982">
            <a:off x="3401156" y="3845785"/>
            <a:ext cx="304800" cy="381000"/>
          </a:xfrm>
          <a:prstGeom prst="down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2865344">
            <a:off x="4815482" y="3860391"/>
            <a:ext cx="304800" cy="381000"/>
          </a:xfrm>
          <a:prstGeom prst="down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6200000">
            <a:off x="4229100" y="3390900"/>
            <a:ext cx="304800" cy="381000"/>
          </a:xfrm>
          <a:prstGeom prst="down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Click="0" advTm="900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2167</TotalTime>
  <Words>136</Words>
  <Application>Microsoft Office PowerPoint</Application>
  <PresentationFormat>On-screen Show (4:3)</PresentationFormat>
  <Paragraphs>68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Ashley Nicole Shannon</vt:lpstr>
      <vt:lpstr>Aspirations in Higher Education</vt:lpstr>
      <vt:lpstr>Personality Traits</vt:lpstr>
      <vt:lpstr>Expectations and the Future </vt:lpstr>
      <vt:lpstr>Living the Vision</vt:lpstr>
    </vt:vector>
  </TitlesOfParts>
  <Company>Dona Ana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</dc:creator>
  <cp:lastModifiedBy>Fred Rodriguez</cp:lastModifiedBy>
  <cp:revision>229</cp:revision>
  <dcterms:created xsi:type="dcterms:W3CDTF">2009-04-15T15:36:47Z</dcterms:created>
  <dcterms:modified xsi:type="dcterms:W3CDTF">2010-02-24T02:31:08Z</dcterms:modified>
</cp:coreProperties>
</file>